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7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E70A9-33E3-4D33-8E7E-2B7C2D544E73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66C68-6988-4406-A008-21951BF7BC6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z/url?sa=i&amp;rct=j&amp;q=&amp;esrc=s&amp;frm=1&amp;source=imgres&amp;cd=&amp;cad=rja&amp;uact=8&amp;ved=0ahUKEwittpub_YvNAhXIDiwKHahBAvUQjRwIBw&amp;url=http://hwalls.com/download/3917&amp;psig=AFQjCNEiLbJA3-Igxdb7HvzEQ6owOIcYLw&amp;ust=1465047456198010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hwalls.com/upload/rally_wallpaper391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3340180"/>
            <a:ext cx="6858000" cy="5148492"/>
          </a:xfrm>
          <a:prstGeom prst="rect">
            <a:avLst/>
          </a:prstGeom>
          <a:noFill/>
          <a:ln>
            <a:noFill/>
          </a:ln>
          <a:effectLst>
            <a:reflection endPos="0" dist="50800" dir="5400000" sy="-100000" algn="bl" rotWithShape="0"/>
          </a:effec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4704" y="179512"/>
            <a:ext cx="5328592" cy="9145016"/>
          </a:xfrm>
        </p:spPr>
        <p:txBody>
          <a:bodyPr>
            <a:normAutofit/>
          </a:bodyPr>
          <a:lstStyle/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rebel-</a:t>
            </a:r>
            <a:r>
              <a:rPr lang="cs-CZ" sz="1800" dirty="0" err="1">
                <a:solidFill>
                  <a:schemeClr val="tx1"/>
                </a:solidFill>
                <a:latin typeface="Gill Sans Ultra Bold" pitchFamily="34" charset="-18"/>
              </a:rPr>
              <a:t>racing</a:t>
            </a:r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 Vás ve spolupráci s </a:t>
            </a: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městem</a:t>
            </a: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Albrechtice v </a:t>
            </a:r>
            <a:r>
              <a:rPr lang="cs-CZ" sz="1800" dirty="0" err="1">
                <a:solidFill>
                  <a:schemeClr val="tx1"/>
                </a:solidFill>
                <a:latin typeface="Gill Sans Ultra Bold" pitchFamily="34" charset="-18"/>
              </a:rPr>
              <a:t>J.h</a:t>
            </a:r>
            <a:r>
              <a:rPr lang="cs-CZ" sz="1800">
                <a:solidFill>
                  <a:schemeClr val="tx1"/>
                </a:solidFill>
                <a:latin typeface="Gill Sans Ultra Bold" pitchFamily="34" charset="-18"/>
              </a:rPr>
              <a:t>.,</a:t>
            </a:r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zve na</a:t>
            </a: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konanou 19.5.2018</a:t>
            </a: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Od 9:00 do 15:00</a:t>
            </a: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ve sportovním areálu</a:t>
            </a: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U Kamenice</a:t>
            </a: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v Albrechticích v Jizerských horách</a:t>
            </a: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Přijďte se podívat na netradiční závod dálkově řízených modelů, ideální podívaná pro tatínky s dětmi :)...</a:t>
            </a: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Vstup pro diváky není nijak omezen, ani zpoplatněn.</a:t>
            </a: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r>
              <a:rPr lang="cs-CZ" sz="1800" dirty="0" err="1">
                <a:solidFill>
                  <a:schemeClr val="tx1"/>
                </a:solidFill>
                <a:latin typeface="Gill Sans Ultra Bold" pitchFamily="34" charset="-18"/>
              </a:rPr>
              <a:t>Info</a:t>
            </a:r>
            <a:r>
              <a:rPr lang="cs-CZ" sz="1800" dirty="0">
                <a:solidFill>
                  <a:schemeClr val="tx1"/>
                </a:solidFill>
                <a:latin typeface="Gill Sans Ultra Bold" pitchFamily="34" charset="-18"/>
              </a:rPr>
              <a:t> o šampionátu: safaricup.cz</a:t>
            </a:r>
          </a:p>
          <a:p>
            <a:endParaRPr lang="cs-CZ" sz="1800" dirty="0">
              <a:solidFill>
                <a:schemeClr val="tx1"/>
              </a:solidFill>
              <a:latin typeface="Gill Sans Ultra Bold" pitchFamily="34" charset="-18"/>
            </a:endParaRPr>
          </a:p>
          <a:p>
            <a:endParaRPr lang="cs-CZ" sz="1800" dirty="0">
              <a:solidFill>
                <a:srgbClr val="00B0F0"/>
              </a:solidFill>
              <a:latin typeface="Gill Sans Ultra Bold" pitchFamily="34" charset="-18"/>
            </a:endParaRPr>
          </a:p>
          <a:p>
            <a:endParaRPr lang="cs-CZ" sz="1800" dirty="0">
              <a:solidFill>
                <a:srgbClr val="00B0F0"/>
              </a:solidFill>
              <a:latin typeface="Gill Sans Ultra Bold" pitchFamily="34" charset="-18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984936"/>
            <a:ext cx="685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>
                <a:latin typeface="Gill Sans Ultra Bold" pitchFamily="34" charset="-18"/>
              </a:rPr>
              <a:t>II. RC </a:t>
            </a:r>
            <a:r>
              <a:rPr lang="cs-CZ" sz="6000" dirty="0" err="1">
                <a:latin typeface="Gill Sans Ultra Bold" pitchFamily="34" charset="-18"/>
              </a:rPr>
              <a:t>Rally</a:t>
            </a:r>
            <a:r>
              <a:rPr lang="cs-CZ" sz="6000" dirty="0">
                <a:latin typeface="Gill Sans Ultra Bold" pitchFamily="34" charset="-18"/>
              </a:rPr>
              <a:t> Bohemia</a:t>
            </a:r>
            <a:endParaRPr lang="cs-CZ" sz="8000" dirty="0">
              <a:latin typeface="Gill Sans Ultra Bold" pitchFamily="34" charset="-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65</Words>
  <Application>Microsoft Office PowerPoint</Application>
  <PresentationFormat>Předvádění na obrazovce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Ultra Bold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desensm</dc:creator>
  <cp:lastModifiedBy>Pavlina_Klizova</cp:lastModifiedBy>
  <cp:revision>13</cp:revision>
  <cp:lastPrinted>2018-05-11T09:45:25Z</cp:lastPrinted>
  <dcterms:created xsi:type="dcterms:W3CDTF">2016-06-03T13:21:52Z</dcterms:created>
  <dcterms:modified xsi:type="dcterms:W3CDTF">2018-05-11T09:45:36Z</dcterms:modified>
</cp:coreProperties>
</file>